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6988"/>
  <p:notesSz cx="9882188" cy="14312900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8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8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8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8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8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sz="8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sz="8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sz="8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sz="800" kern="1200">
        <a:solidFill>
          <a:schemeClr val="bg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BDEEFF"/>
    <a:srgbClr val="DCEEFC"/>
    <a:srgbClr val="B6DCF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8" d="100"/>
          <a:sy n="18" d="100"/>
        </p:scale>
        <p:origin x="-3936" y="-20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1087438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987425" y="6799263"/>
            <a:ext cx="7904163" cy="64389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altLang="es-ES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928938" y="1087438"/>
            <a:ext cx="4022725" cy="5367337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87425" y="6799263"/>
            <a:ext cx="7905750" cy="6440487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7070725"/>
            <a:ext cx="24303038" cy="1504315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2693313"/>
            <a:ext cx="24303038" cy="104314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06CBF-4E11-45D9-9730-AF1DB1346AE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1966013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8B2C0-2B75-45AF-A84A-7236D1090D3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495350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495000" y="1735138"/>
            <a:ext cx="7288213" cy="3686333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1625600" y="1735138"/>
            <a:ext cx="21717000" cy="36863337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BE4AD-967B-4EF3-AD07-9ABBA01F242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145258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33490-467F-4E90-9F6D-8D657B4CEA44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2501532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0771188"/>
            <a:ext cx="27947937" cy="179736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11388" y="28914725"/>
            <a:ext cx="27947937" cy="945197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4B440-05AB-4146-8DE6-D128B256588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277601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1625600" y="10077450"/>
            <a:ext cx="14501813" cy="2852102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16279813" y="10077450"/>
            <a:ext cx="14503400" cy="2852102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145DE-E159-4275-BCDB-BB79D2863001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3205062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300288"/>
            <a:ext cx="27947938" cy="835183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232025" y="10591800"/>
            <a:ext cx="13708063" cy="5191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232025" y="15782925"/>
            <a:ext cx="13708063" cy="2321401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16405225" y="10591800"/>
            <a:ext cx="13774738" cy="5191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16405225" y="15782925"/>
            <a:ext cx="13774738" cy="2321401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F83FE-D4D9-47BE-9797-2A8EBABB2687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391161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C8A7D-C540-44D6-A885-36C0F239907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1411056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9464A-1673-49D4-9131-B6D50C6098B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2050214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0513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76325" y="6221413"/>
            <a:ext cx="16403638" cy="307038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0513" cy="24014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14E46C-DDB3-4CED-89B9-D1013DCF6983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382482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879725"/>
            <a:ext cx="10450513" cy="100822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3776325" y="6221413"/>
            <a:ext cx="16403638" cy="3070383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232025" y="12961938"/>
            <a:ext cx="10450513" cy="2401411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303C0-55A2-40EC-A8F1-9E2D6DDDE785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xmlns="" val="3086404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625600" y="1735138"/>
            <a:ext cx="29157613" cy="719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2000" tIns="216000" rIns="432000" bIns="216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 smtClean="0"/>
              <a:t>Pulse para editar el formato del texto de título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5600" y="10077450"/>
            <a:ext cx="29157613" cy="2852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2000" tIns="216000" rIns="432000" bIns="21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s-ES" smtClean="0"/>
              <a:t>Pulse para editar los formatos del texto del esquema</a:t>
            </a:r>
          </a:p>
          <a:p>
            <a:pPr lvl="1"/>
            <a:r>
              <a:rPr lang="en-GB" altLang="es-ES" smtClean="0"/>
              <a:t>Segundo nivel del esquema</a:t>
            </a:r>
          </a:p>
          <a:p>
            <a:pPr lvl="2"/>
            <a:r>
              <a:rPr lang="en-GB" altLang="es-ES" smtClean="0"/>
              <a:t>Tercer nivel del esquema</a:t>
            </a:r>
          </a:p>
          <a:p>
            <a:pPr lvl="3"/>
            <a:r>
              <a:rPr lang="en-GB" altLang="es-ES" smtClean="0"/>
              <a:t>Cuarto nivel del esquema</a:t>
            </a:r>
          </a:p>
          <a:p>
            <a:pPr lvl="4"/>
            <a:r>
              <a:rPr lang="en-GB" altLang="es-ES" smtClean="0"/>
              <a:t>Quinto nivel del esquema</a:t>
            </a:r>
          </a:p>
          <a:p>
            <a:pPr lvl="4"/>
            <a:r>
              <a:rPr lang="en-GB" altLang="es-ES" smtClean="0"/>
              <a:t>Sexto nivel del esquema</a:t>
            </a:r>
          </a:p>
          <a:p>
            <a:pPr lvl="4"/>
            <a:r>
              <a:rPr lang="en-GB" altLang="es-ES" smtClean="0"/>
              <a:t>Séptimo nivel del esquema</a:t>
            </a:r>
          </a:p>
          <a:p>
            <a:pPr lvl="4"/>
            <a:r>
              <a:rPr lang="en-GB" altLang="es-ES" smtClean="0"/>
              <a:t>Octavo nivel del esquema</a:t>
            </a:r>
          </a:p>
          <a:p>
            <a:pPr lvl="4"/>
            <a:r>
              <a:rPr lang="en-GB" altLang="es-ES" smtClean="0"/>
              <a:t>Noveno nivel del esquema</a:t>
            </a: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1625600" y="39341425"/>
            <a:ext cx="7553325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11075988" y="39341425"/>
            <a:ext cx="10252075" cy="300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s-ES" altLang="es-ES"/>
          </a:p>
        </p:txBody>
      </p:sp>
      <p:sp>
        <p:nvSpPr>
          <p:cNvPr id="2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23225125" y="39341425"/>
            <a:ext cx="7558088" cy="29987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00" tIns="216000" rIns="432000" bIns="216000" numCol="1" anchor="t" anchorCtr="0" compatLnSpc="1">
            <a:prstTxWarp prst="textNoShape">
              <a:avLst/>
            </a:prstTxWarp>
          </a:bodyPr>
          <a:lstStyle>
            <a:lvl1pPr eaLnBrk="1" hangingPunct="1"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1C49439A-C640-4DF8-A91F-65E1E9CA34AC}" type="slidenum">
              <a:rPr lang="es-ES" altLang="es-ES"/>
              <a:pPr>
                <a:defRPr/>
              </a:pPr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5pPr>
      <a:lvl6pPr marL="25146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6pPr>
      <a:lvl7pPr marL="29718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7pPr>
      <a:lvl8pPr marL="34290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8pPr>
      <a:lvl9pPr marL="3886200" indent="-228600"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1000">
          <a:solidFill>
            <a:srgbClr val="000000"/>
          </a:solidFill>
          <a:latin typeface="Arial" panose="020B0604020202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spcBef>
          <a:spcPts val="375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50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332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33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2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112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5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23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95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 bwMode="auto">
          <a:xfrm>
            <a:off x="0" y="26988"/>
            <a:ext cx="32404050" cy="4320698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rgbClr val="BDEEFF"/>
              </a:gs>
            </a:gsLst>
            <a:path path="shape">
              <a:fillToRect l="50000" t="50000" r="50000" b="50000"/>
            </a:path>
            <a:tileRect/>
          </a:gra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lang="es-ES" dirty="0"/>
          </a:p>
        </p:txBody>
      </p:sp>
      <p:sp>
        <p:nvSpPr>
          <p:cNvPr id="3075" name="Text Box 1"/>
          <p:cNvSpPr txBox="1">
            <a:spLocks noChangeArrowheads="1"/>
          </p:cNvSpPr>
          <p:nvPr/>
        </p:nvSpPr>
        <p:spPr bwMode="auto">
          <a:xfrm>
            <a:off x="16816388" y="26816050"/>
            <a:ext cx="14811375" cy="1220788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5100" b="1">
                <a:solidFill>
                  <a:srgbClr val="FFFFFF"/>
                </a:solidFill>
              </a:rPr>
              <a:t>RESULTADOS</a:t>
            </a:r>
          </a:p>
        </p:txBody>
      </p:sp>
      <p:sp>
        <p:nvSpPr>
          <p:cNvPr id="3076" name="Text Box 2"/>
          <p:cNvSpPr txBox="1">
            <a:spLocks noChangeArrowheads="1"/>
          </p:cNvSpPr>
          <p:nvPr/>
        </p:nvSpPr>
        <p:spPr bwMode="auto">
          <a:xfrm>
            <a:off x="682625" y="6948488"/>
            <a:ext cx="30878463" cy="3576637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6800" b="1">
                <a:solidFill>
                  <a:srgbClr val="FFFFFF"/>
                </a:solidFill>
              </a:rPr>
              <a:t>TÍTULO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6800" b="1">
              <a:solidFill>
                <a:srgbClr val="FFFFFF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6800" b="1">
              <a:solidFill>
                <a:srgbClr val="FFFFFF"/>
              </a:solidFill>
            </a:endParaRPr>
          </a:p>
        </p:txBody>
      </p:sp>
      <p:sp>
        <p:nvSpPr>
          <p:cNvPr id="3077" name="Text Box 3"/>
          <p:cNvSpPr txBox="1">
            <a:spLocks noChangeArrowheads="1"/>
          </p:cNvSpPr>
          <p:nvPr/>
        </p:nvSpPr>
        <p:spPr bwMode="auto">
          <a:xfrm>
            <a:off x="803275" y="10896600"/>
            <a:ext cx="30757813" cy="1027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s-ES" altLang="es-ES" sz="3900" i="1"/>
              <a:t>AUTORES (nombre y apellidos de los autores)</a:t>
            </a:r>
          </a:p>
        </p:txBody>
      </p:sp>
      <p:sp>
        <p:nvSpPr>
          <p:cNvPr id="3078" name="Text Box 4"/>
          <p:cNvSpPr txBox="1">
            <a:spLocks noChangeArrowheads="1"/>
          </p:cNvSpPr>
          <p:nvPr/>
        </p:nvSpPr>
        <p:spPr bwMode="auto">
          <a:xfrm>
            <a:off x="798513" y="12098338"/>
            <a:ext cx="30757812" cy="102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3900" dirty="0"/>
              <a:t>ESPECIALIDAD: </a:t>
            </a:r>
          </a:p>
        </p:txBody>
      </p:sp>
      <p:sp>
        <p:nvSpPr>
          <p:cNvPr id="3079" name="Text Box 5"/>
          <p:cNvSpPr txBox="1">
            <a:spLocks noChangeArrowheads="1"/>
          </p:cNvSpPr>
          <p:nvPr/>
        </p:nvSpPr>
        <p:spPr bwMode="auto">
          <a:xfrm>
            <a:off x="776288" y="15701963"/>
            <a:ext cx="10175875" cy="1220787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5100" b="1">
                <a:solidFill>
                  <a:srgbClr val="FFFFFF"/>
                </a:solidFill>
              </a:rPr>
              <a:t>INTRODUCCIÓN</a:t>
            </a:r>
          </a:p>
        </p:txBody>
      </p:sp>
      <p:sp>
        <p:nvSpPr>
          <p:cNvPr id="3080" name="Text Box 6"/>
          <p:cNvSpPr txBox="1">
            <a:spLocks noChangeArrowheads="1"/>
          </p:cNvSpPr>
          <p:nvPr/>
        </p:nvSpPr>
        <p:spPr bwMode="auto">
          <a:xfrm>
            <a:off x="11572875" y="15665450"/>
            <a:ext cx="20054888" cy="1220788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5100" b="1">
                <a:solidFill>
                  <a:srgbClr val="FFFFFF"/>
                </a:solidFill>
              </a:rPr>
              <a:t>MATERIAL Y MÉTODOS</a:t>
            </a:r>
          </a:p>
        </p:txBody>
      </p:sp>
      <p:sp>
        <p:nvSpPr>
          <p:cNvPr id="3081" name="Text Box 7"/>
          <p:cNvSpPr txBox="1">
            <a:spLocks noChangeArrowheads="1"/>
          </p:cNvSpPr>
          <p:nvPr/>
        </p:nvSpPr>
        <p:spPr bwMode="auto">
          <a:xfrm>
            <a:off x="823913" y="36461700"/>
            <a:ext cx="30803850" cy="1220788"/>
          </a:xfrm>
          <a:prstGeom prst="rect">
            <a:avLst/>
          </a:prstGeom>
          <a:solidFill>
            <a:srgbClr val="0066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5100" b="1">
                <a:solidFill>
                  <a:srgbClr val="FFFFFF"/>
                </a:solidFill>
              </a:rPr>
              <a:t>CONCLUSIONES</a:t>
            </a:r>
          </a:p>
        </p:txBody>
      </p:sp>
      <p:sp>
        <p:nvSpPr>
          <p:cNvPr id="3082" name="Text Box 8"/>
          <p:cNvSpPr txBox="1">
            <a:spLocks noChangeArrowheads="1"/>
          </p:cNvSpPr>
          <p:nvPr/>
        </p:nvSpPr>
        <p:spPr bwMode="auto">
          <a:xfrm>
            <a:off x="776288" y="17318038"/>
            <a:ext cx="10175875" cy="9037637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4300"/>
              <a:t>Texto / Text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</p:txBody>
      </p:sp>
      <p:sp>
        <p:nvSpPr>
          <p:cNvPr id="3083" name="Text Box 9"/>
          <p:cNvSpPr txBox="1">
            <a:spLocks noChangeArrowheads="1"/>
          </p:cNvSpPr>
          <p:nvPr/>
        </p:nvSpPr>
        <p:spPr bwMode="auto">
          <a:xfrm>
            <a:off x="11572875" y="17318038"/>
            <a:ext cx="20054888" cy="9037637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4300"/>
              <a:t>Texto / Text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</p:txBody>
      </p:sp>
      <p:sp>
        <p:nvSpPr>
          <p:cNvPr id="3084" name="Text Box 10"/>
          <p:cNvSpPr txBox="1">
            <a:spLocks noChangeArrowheads="1"/>
          </p:cNvSpPr>
          <p:nvPr/>
        </p:nvSpPr>
        <p:spPr bwMode="auto">
          <a:xfrm>
            <a:off x="823913" y="38211125"/>
            <a:ext cx="30803850" cy="440690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4300"/>
              <a:t>Texto / Text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</p:txBody>
      </p:sp>
      <p:sp>
        <p:nvSpPr>
          <p:cNvPr id="3085" name="Text Box 11"/>
          <p:cNvSpPr txBox="1">
            <a:spLocks noChangeArrowheads="1"/>
          </p:cNvSpPr>
          <p:nvPr/>
        </p:nvSpPr>
        <p:spPr bwMode="auto">
          <a:xfrm>
            <a:off x="866775" y="26893838"/>
            <a:ext cx="15428913" cy="9039225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4300"/>
              <a:t>Gráficos y tablas / Graphs Text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</p:txBody>
      </p:sp>
      <p:sp>
        <p:nvSpPr>
          <p:cNvPr id="3086" name="Text Box 12"/>
          <p:cNvSpPr txBox="1">
            <a:spLocks noChangeArrowheads="1"/>
          </p:cNvSpPr>
          <p:nvPr/>
        </p:nvSpPr>
        <p:spPr bwMode="auto">
          <a:xfrm>
            <a:off x="16816388" y="28217813"/>
            <a:ext cx="14811375" cy="7715250"/>
          </a:xfrm>
          <a:prstGeom prst="rect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4300"/>
              <a:t>Texto / Text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s-ES" altLang="es-ES" sz="4300"/>
          </a:p>
        </p:txBody>
      </p:sp>
      <p:sp>
        <p:nvSpPr>
          <p:cNvPr id="3087" name="Text Box 13"/>
          <p:cNvSpPr txBox="1">
            <a:spLocks noChangeArrowheads="1"/>
          </p:cNvSpPr>
          <p:nvPr/>
        </p:nvSpPr>
        <p:spPr bwMode="auto">
          <a:xfrm>
            <a:off x="800100" y="13298488"/>
            <a:ext cx="30757813" cy="1027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432000" tIns="216000" rIns="432000" bIns="216000">
            <a:spAutoFit/>
          </a:bodyPr>
          <a:lstStyle>
            <a:lvl1pPr>
              <a:spcBef>
                <a:spcPts val="3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50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spcBef>
                <a:spcPts val="332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33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spcBef>
                <a:spcPts val="28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112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spcBef>
                <a:spcPts val="2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ts val="2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134600" algn="l"/>
                <a:tab pos="10858500" algn="l"/>
                <a:tab pos="11582400" algn="l"/>
                <a:tab pos="12306300" algn="l"/>
                <a:tab pos="13030200" algn="l"/>
                <a:tab pos="13754100" algn="l"/>
                <a:tab pos="14478000" algn="l"/>
                <a:tab pos="15201900" algn="l"/>
                <a:tab pos="15925800" algn="l"/>
                <a:tab pos="16649700" algn="l"/>
                <a:tab pos="17373600" algn="l"/>
                <a:tab pos="18097500" algn="l"/>
                <a:tab pos="18821400" algn="l"/>
                <a:tab pos="19545300" algn="l"/>
                <a:tab pos="20269200" algn="l"/>
                <a:tab pos="20993100" algn="l"/>
                <a:tab pos="21717000" algn="l"/>
                <a:tab pos="22440900" algn="l"/>
                <a:tab pos="23164800" algn="l"/>
                <a:tab pos="23888700" algn="l"/>
              </a:tabLst>
              <a:defRPr sz="9500">
                <a:solidFill>
                  <a:srgbClr val="000000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s-ES" altLang="es-ES" sz="3900"/>
              <a:t>CENTRO DE TRABAJO:</a:t>
            </a:r>
          </a:p>
        </p:txBody>
      </p:sp>
      <p:pic>
        <p:nvPicPr>
          <p:cNvPr id="3088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625" y="531813"/>
            <a:ext cx="30854650" cy="604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e Office">
      <a:majorFont>
        <a:latin typeface="Arial"/>
        <a:ea typeface="Microsoft YaHei"/>
        <a:cs typeface=""/>
      </a:majorFont>
      <a:minorFont>
        <a:latin typeface="Arial"/>
        <a:ea typeface="Microsoft Ya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s-ES" sz="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40</Words>
  <Application>Microsoft Office PowerPoint</Application>
  <PresentationFormat>Personalizado</PresentationFormat>
  <Paragraphs>54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Gonext</dc:creator>
  <cp:lastModifiedBy>Esther</cp:lastModifiedBy>
  <cp:revision>39</cp:revision>
  <cp:lastPrinted>1601-01-01T00:00:00Z</cp:lastPrinted>
  <dcterms:created xsi:type="dcterms:W3CDTF">2003-05-28T08:29:53Z</dcterms:created>
  <dcterms:modified xsi:type="dcterms:W3CDTF">2023-02-07T08:51:16Z</dcterms:modified>
</cp:coreProperties>
</file>